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B9254-257A-461A-A0F4-80EC997DFDC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FDDB8-FCC6-4F28-B711-EEBD4B270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4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FDDB8-FCC6-4F28-B711-EEBD4B27075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7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93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55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0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77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0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433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55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86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5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9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3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FE6F-731C-4579-8E65-6C7732545A6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7D72E-A9B0-45A5-B8C4-FFAB67AF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4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4"/>
            <a:ext cx="9141886" cy="685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476672"/>
            <a:ext cx="62646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Татарстан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Республикасы</a:t>
            </a:r>
            <a:r>
              <a:rPr lang="ru-RU" sz="2800" b="1" i="1" dirty="0" smtClean="0">
                <a:solidFill>
                  <a:srgbClr val="FF0000"/>
                </a:solidFill>
              </a:rPr>
              <a:t> Арча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муниципаль</a:t>
            </a:r>
            <a:r>
              <a:rPr lang="ru-RU" sz="2800" b="1" i="1" dirty="0" smtClean="0">
                <a:solidFill>
                  <a:srgbClr val="FF0000"/>
                </a:solidFill>
              </a:rPr>
              <a:t>  районы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Муниципаль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гомуми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белем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бирү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учреждениесе</a:t>
            </a: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 «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Казанбаш</a:t>
            </a:r>
            <a:r>
              <a:rPr lang="ru-RU" sz="2800" b="1" i="1" dirty="0" smtClean="0">
                <a:solidFill>
                  <a:srgbClr val="FF0000"/>
                </a:solidFill>
              </a:rPr>
              <a:t> т</a:t>
            </a:r>
            <a:r>
              <a:rPr lang="tt-RU" sz="2800" b="1" i="1" dirty="0" smtClean="0">
                <a:solidFill>
                  <a:srgbClr val="FF0000"/>
                </a:solidFill>
              </a:rPr>
              <a:t>өп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гомуми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белем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мәктәбе</a:t>
            </a:r>
            <a:r>
              <a:rPr lang="ru-RU" sz="2800" b="1" i="1" dirty="0" smtClean="0">
                <a:solidFill>
                  <a:srgbClr val="FF0000"/>
                </a:solidFill>
              </a:rPr>
              <a:t>»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348881"/>
            <a:ext cx="87463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sz="6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tt-RU" sz="6600" b="1" dirty="0" smtClean="0">
                <a:solidFill>
                  <a:schemeClr val="tx2">
                    <a:lumMod val="75000"/>
                  </a:schemeClr>
                </a:solidFill>
              </a:rPr>
              <a:t>Безнең балалар оешмасы</a:t>
            </a:r>
            <a:endParaRPr lang="ru-RU" sz="6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2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6131024" cy="1228998"/>
          </a:xfrm>
        </p:spPr>
        <p:txBody>
          <a:bodyPr>
            <a:normAutofit fontScale="90000"/>
          </a:bodyPr>
          <a:lstStyle/>
          <a:p>
            <a:r>
              <a:rPr lang="tt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Хокук юнәлеше</a:t>
            </a:r>
            <a:r>
              <a:rPr lang="tt-RU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tt-RU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19" y="0"/>
            <a:ext cx="3059831" cy="301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980728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endParaRPr lang="tt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хокук </a:t>
            </a:r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бозуларны булдырмау </a:t>
            </a: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максатыннан, хокук </a:t>
            </a:r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саклау органнары белән берлектә төрле кичәләр, түгәрәк өстәл артында сөйләшүләр, төрле вак хулиганлык, җинаятьләрне булдырмау   өстендә эш алып </a:t>
            </a: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бару;</a:t>
            </a:r>
          </a:p>
          <a:p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юл хәрәкәте иминлеген булдыру, юлда йөрү кагыйдәләрен өйрәнү.</a:t>
            </a:r>
            <a:b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2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15417"/>
            <a:ext cx="9410988" cy="752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052" y="2045149"/>
            <a:ext cx="360040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692696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Патриотик </a:t>
            </a:r>
            <a:r>
              <a:rPr lang="tt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юнәлеш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556792"/>
            <a:ext cx="51845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- әлеге юнәлеш буенча  яшүсмерләр авыл тарихын ,аның бүгенге-</a:t>
            </a:r>
            <a:br>
              <a:rPr lang="tt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сен, халкын,  өйрәнәләр. Авылның табигатен саклау,экология буенча эш алып баралар. </a:t>
            </a:r>
            <a:br>
              <a:rPr lang="tt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/>
              <a:t>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- сәламәт яшәү рәвешен пропагандалау,  район, республика күләмендә үткәрелгән конкурсларда катнашу, төрле очрашулар, кичәләр уздыру,туган як тарихын өйрәнү. </a:t>
            </a:r>
            <a:br>
              <a:rPr lang="tt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2052" name="Picture 4" descr="C:\Users\1111111\Desktop\Новая папка (3)\музе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97152"/>
            <a:ext cx="2269741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43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9830701" cy="735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11" y="620688"/>
            <a:ext cx="7302301" cy="158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84482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>
                <a:solidFill>
                  <a:schemeClr val="tx2"/>
                </a:solidFill>
              </a:rPr>
              <a:t>- </a:t>
            </a:r>
            <a:r>
              <a:rPr lang="tt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буш вакытларны файдалы уздыру  максатыннан ял , КВН , дискотекалар, концертлар кую, мәктәп күләмендә узган традицион бәйрәмнәрне үткәрү , түбәнрәк классларга бу эшләрне оештыруда ярдәм итү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3077" name="Picture 5" descr="C:\Users\1111111\Pictures\DSCN0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140" y="3645024"/>
            <a:ext cx="3087208" cy="231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111111\Desktop\858HDJES\IMG_32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660" y="4569131"/>
            <a:ext cx="3019340" cy="225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111111\Desktop\858HDJES\IMG_31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459698"/>
            <a:ext cx="3096344" cy="231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80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406" y="0"/>
            <a:ext cx="9366285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124745"/>
            <a:ext cx="79208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Кыскача белешмә</a:t>
            </a:r>
            <a:r>
              <a:rPr lang="tt-RU" sz="4000" dirty="0" smtClean="0"/>
              <a:t/>
            </a:r>
            <a:br>
              <a:rPr lang="tt-RU" sz="4000" dirty="0" smtClean="0"/>
            </a:br>
            <a:r>
              <a:rPr lang="tt-RU" sz="2400" dirty="0" smtClean="0"/>
              <a:t>   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Дуслык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 исемендәге  дружина  3 варис </a:t>
            </a:r>
          </a:p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(5-7 кл), 3 карлыгач группасын берләштерә </a:t>
            </a:r>
            <a:br>
              <a:rPr lang="tt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(2-4 кл).  Оешмада барлыгы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  укучы варислар оешмасында 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 укучы карлыгач  группасында тәрбияләнә. 8-9 класс укучылары 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 укучы)  “Йолдыз” өлкән класс укучылар  берлегендә торалар.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956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" b="99840" l="400" r="99600">
                        <a14:foregroundMark x1="400" y1="79680" x2="6800" y2="78880"/>
                        <a14:foregroundMark x1="5400" y1="66560" x2="14600" y2="64480"/>
                        <a14:foregroundMark x1="14600" y1="64480" x2="14600" y2="64480"/>
                        <a14:foregroundMark x1="31400" y1="75840" x2="27600" y2="80320"/>
                        <a14:foregroundMark x1="83800" y1="70560" x2="99000" y2="55200"/>
                        <a14:foregroundMark x1="89800" y1="72960" x2="97800" y2="80480"/>
                        <a14:foregroundMark x1="83800" y1="71040" x2="74800" y2="72320"/>
                        <a14:foregroundMark x1="72000" y1="75840" x2="69600" y2="80000"/>
                        <a14:foregroundMark x1="72400" y1="77280" x2="82200" y2="79040"/>
                        <a14:foregroundMark x1="68400" y1="80000" x2="55600" y2="79360"/>
                        <a14:foregroundMark x1="56000" y1="79360" x2="55200" y2="71840"/>
                        <a14:foregroundMark x1="55000" y1="71840" x2="45200" y2="70720"/>
                        <a14:foregroundMark x1="45200" y1="70720" x2="41200" y2="63840"/>
                        <a14:foregroundMark x1="40600" y1="64000" x2="32800" y2="67040"/>
                        <a14:foregroundMark x1="32600" y1="66080" x2="28000" y2="76320"/>
                        <a14:foregroundMark x1="30800" y1="80000" x2="35400" y2="99200"/>
                        <a14:foregroundMark x1="47000" y1="75360" x2="48000" y2="97280"/>
                        <a14:foregroundMark x1="92600" y1="63520" x2="99600" y2="69600"/>
                        <a14:foregroundMark x1="27000" y1="77920" x2="27000" y2="77920"/>
                        <a14:foregroundMark x1="25600" y1="79200" x2="25600" y2="80960"/>
                        <a14:foregroundMark x1="24600" y1="80480" x2="18800" y2="76960"/>
                        <a14:foregroundMark x1="19000" y1="74080" x2="15000" y2="64480"/>
                        <a14:foregroundMark x1="13400" y1="71680" x2="13400" y2="71680"/>
                        <a14:foregroundMark x1="15600" y1="69120" x2="1000" y2="66880"/>
                        <a14:foregroundMark x1="600" y1="79360" x2="2400" y2="99520"/>
                        <a14:foregroundMark x1="23400" y1="85600" x2="22800" y2="99840"/>
                        <a14:foregroundMark x1="39400" y1="81440" x2="41000" y2="84000"/>
                        <a14:foregroundMark x1="43200" y1="98720" x2="40200" y2="98560"/>
                        <a14:foregroundMark x1="56600" y1="82720" x2="56600" y2="96480"/>
                        <a14:foregroundMark x1="14400" y1="63040" x2="14400" y2="13600"/>
                        <a14:foregroundMark x1="13400" y1="15040" x2="400" y2="13760"/>
                        <a14:foregroundMark x1="1200" y1="15040" x2="7000" y2="58240"/>
                        <a14:foregroundMark x1="13600" y1="12480" x2="14000" y2="1280"/>
                        <a14:foregroundMark x1="1000" y1="2560" x2="6600" y2="7200"/>
                        <a14:foregroundMark x1="15000" y1="8320" x2="82800" y2="8160"/>
                        <a14:foregroundMark x1="86200" y1="54560" x2="86200" y2="54560"/>
                        <a14:foregroundMark x1="82000" y1="9760" x2="82400" y2="66240"/>
                        <a14:foregroundMark x1="82200" y1="52480" x2="88400" y2="64800"/>
                        <a14:foregroundMark x1="82600" y1="8960" x2="93800" y2="55680"/>
                        <a14:foregroundMark x1="82800" y1="16480" x2="85400" y2="56800"/>
                        <a14:foregroundMark x1="85800" y1="46080" x2="88600" y2="31360"/>
                        <a14:foregroundMark x1="82800" y1="55520" x2="84000" y2="26560"/>
                        <a14:foregroundMark x1="83600" y1="35360" x2="84000" y2="54240"/>
                        <a14:foregroundMark x1="84200" y1="44320" x2="98000" y2="800"/>
                        <a14:foregroundMark x1="85200" y1="20000" x2="89000" y2="6080"/>
                        <a14:foregroundMark x1="84600" y1="7040" x2="83600" y2="63520"/>
                        <a14:foregroundMark x1="16000" y1="56480" x2="16600" y2="8000"/>
                        <a14:foregroundMark x1="16600" y1="8000" x2="14600" y2="12960"/>
                        <a14:backgroundMark x1="19000" y1="75840" x2="25000" y2="80000"/>
                        <a14:backgroundMark x1="25000" y1="80000" x2="32400" y2="64800"/>
                        <a14:backgroundMark x1="37800" y1="63040" x2="48400" y2="35520"/>
                        <a14:backgroundMark x1="26000" y1="62560" x2="17200" y2="36800"/>
                        <a14:backgroundMark x1="59800" y1="78240" x2="74000" y2="69120"/>
                        <a14:backgroundMark x1="58600" y1="78880" x2="55400" y2="70400"/>
                        <a14:backgroundMark x1="56200" y1="75360" x2="56800" y2="78560"/>
                        <a14:backgroundMark x1="50400" y1="70080" x2="47600" y2="63680"/>
                        <a14:backgroundMark x1="46400" y1="70080" x2="41600" y2="62400"/>
                        <a14:backgroundMark x1="39400" y1="62880" x2="37200" y2="64960"/>
                        <a14:backgroundMark x1="16800" y1="64480" x2="16800" y2="10080"/>
                        <a14:backgroundMark x1="16400" y1="10240" x2="15400" y2="7200"/>
                        <a14:backgroundMark x1="15000" y1="8000" x2="15000" y2="13280"/>
                        <a14:backgroundMark x1="84600" y1="62880" x2="84600" y2="7520"/>
                        <a14:backgroundMark x1="82400" y1="65760" x2="82400" y2="9120"/>
                        <a14:backgroundMark x1="82200" y1="9280" x2="16400" y2="89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06" y="-202865"/>
            <a:ext cx="9144000" cy="746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4706" y="476672"/>
            <a:ext cx="91642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9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“Дуслык”</a:t>
            </a:r>
          </a:p>
          <a:p>
            <a:pPr algn="ctr"/>
            <a:r>
              <a:rPr lang="tt-RU" sz="9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дружинасы </a:t>
            </a:r>
            <a:endParaRPr lang="ru-RU" sz="9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 descr="C:\Users\1111111\Downloads\179_2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5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5800"/>
            <a:ext cx="9252520" cy="832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1556792"/>
            <a:ext cx="33123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b="1" i="1" dirty="0" smtClean="0">
                <a:solidFill>
                  <a:srgbClr val="FF0000"/>
                </a:solidFill>
              </a:rPr>
              <a:t>Безнең девиз:</a:t>
            </a:r>
          </a:p>
          <a:p>
            <a:r>
              <a:rPr lang="tt-RU" sz="3600" dirty="0" smtClean="0"/>
              <a:t>“Һәркемнең елмаюы өчен яшәргә,</a:t>
            </a:r>
          </a:p>
          <a:p>
            <a:r>
              <a:rPr lang="tt-RU" sz="3600" dirty="0" smtClean="0"/>
              <a:t>Тирә-юньгә елмаю очкыннары чәчәргә”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3828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5355" y="1"/>
            <a:ext cx="96225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476672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4800" dirty="0" smtClean="0">
                <a:solidFill>
                  <a:srgbClr val="C00000"/>
                </a:solidFill>
              </a:rPr>
              <a:t>Җырыбыз: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59584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i="1" dirty="0"/>
              <a:t>1.Үткәннәрсез киләчәк юк, диләр</a:t>
            </a:r>
            <a:endParaRPr lang="ru-RU" dirty="0"/>
          </a:p>
          <a:p>
            <a:r>
              <a:rPr lang="tt-RU" b="1" i="1" dirty="0"/>
              <a:t>Без тарихны төптән өйрәник.</a:t>
            </a:r>
            <a:endParaRPr lang="ru-RU" dirty="0"/>
          </a:p>
          <a:p>
            <a:r>
              <a:rPr lang="tt-RU" b="1" i="1" dirty="0"/>
              <a:t>Ирек өчен шәһит булганнарны</a:t>
            </a:r>
            <a:endParaRPr lang="ru-RU" dirty="0"/>
          </a:p>
          <a:p>
            <a:r>
              <a:rPr lang="tt-RU" b="1" i="1" dirty="0"/>
              <a:t>Онытмыйк без, искә төшерик!</a:t>
            </a:r>
            <a:endParaRPr lang="ru-RU" dirty="0"/>
          </a:p>
          <a:p>
            <a:r>
              <a:rPr lang="tt-RU" b="1" i="1" dirty="0"/>
              <a:t>Кушымта:</a:t>
            </a:r>
            <a:endParaRPr lang="ru-RU" dirty="0"/>
          </a:p>
          <a:p>
            <a:r>
              <a:rPr lang="tt-RU" b="1" i="1" dirty="0"/>
              <a:t>Без варисың синең Татарстан,</a:t>
            </a:r>
            <a:endParaRPr lang="ru-RU" dirty="0"/>
          </a:p>
          <a:p>
            <a:r>
              <a:rPr lang="ru-RU" b="1" i="1" dirty="0" err="1"/>
              <a:t>Улларыңа</a:t>
            </a:r>
            <a:r>
              <a:rPr lang="ru-RU" b="1" i="1" dirty="0"/>
              <a:t> лаек </a:t>
            </a:r>
            <a:r>
              <a:rPr lang="ru-RU" b="1" i="1" dirty="0" err="1"/>
              <a:t>алмашлар</a:t>
            </a:r>
            <a:r>
              <a:rPr lang="ru-RU" b="1" i="1" dirty="0"/>
              <a:t>.</a:t>
            </a:r>
            <a:endParaRPr lang="ru-RU" dirty="0"/>
          </a:p>
          <a:p>
            <a:r>
              <a:rPr lang="ru-RU" b="1" i="1" dirty="0" err="1"/>
              <a:t>Яшел</a:t>
            </a:r>
            <a:r>
              <a:rPr lang="ru-RU" b="1" i="1" dirty="0"/>
              <a:t>, </a:t>
            </a:r>
            <a:r>
              <a:rPr lang="ru-RU" b="1" i="1" dirty="0" err="1"/>
              <a:t>ак</a:t>
            </a:r>
            <a:r>
              <a:rPr lang="ru-RU" b="1" i="1" dirty="0"/>
              <a:t>, </a:t>
            </a:r>
            <a:r>
              <a:rPr lang="ru-RU" b="1" i="1" dirty="0" err="1"/>
              <a:t>кызыл</a:t>
            </a:r>
            <a:r>
              <a:rPr lang="ru-RU" b="1" i="1" dirty="0"/>
              <a:t> </a:t>
            </a:r>
            <a:r>
              <a:rPr lang="ru-RU" b="1" i="1" dirty="0" err="1"/>
              <a:t>төсләрне</a:t>
            </a:r>
            <a:r>
              <a:rPr lang="ru-RU" b="1" i="1" dirty="0"/>
              <a:t> </a:t>
            </a:r>
            <a:r>
              <a:rPr lang="ru-RU" b="1" i="1" dirty="0" err="1"/>
              <a:t>алган</a:t>
            </a:r>
            <a:endParaRPr lang="ru-RU" dirty="0"/>
          </a:p>
          <a:p>
            <a:r>
              <a:rPr lang="ru-RU" b="1" i="1" dirty="0" err="1"/>
              <a:t>Галстуклы</a:t>
            </a:r>
            <a:r>
              <a:rPr lang="ru-RU" b="1" i="1" dirty="0"/>
              <a:t> </a:t>
            </a:r>
            <a:r>
              <a:rPr lang="ru-RU" b="1" i="1" dirty="0" err="1"/>
              <a:t>безнең</a:t>
            </a:r>
            <a:r>
              <a:rPr lang="ru-RU" b="1" i="1" dirty="0"/>
              <a:t> </a:t>
            </a:r>
            <a:r>
              <a:rPr lang="ru-RU" b="1" i="1" dirty="0" err="1"/>
              <a:t>нык</a:t>
            </a:r>
            <a:r>
              <a:rPr lang="ru-RU" b="1" i="1" dirty="0"/>
              <a:t> </a:t>
            </a:r>
            <a:r>
              <a:rPr lang="ru-RU" b="1" i="1" dirty="0" err="1"/>
              <a:t>сафлар</a:t>
            </a:r>
            <a:r>
              <a:rPr lang="ru-RU" b="1" i="1" dirty="0"/>
              <a:t>.</a:t>
            </a:r>
            <a:endParaRPr lang="ru-RU" dirty="0"/>
          </a:p>
          <a:p>
            <a:r>
              <a:rPr lang="tt-RU" b="1" i="1" dirty="0"/>
              <a:t>2.</a:t>
            </a:r>
            <a:r>
              <a:rPr lang="ru-RU" b="1" i="1" dirty="0" err="1"/>
              <a:t>Ирек</a:t>
            </a:r>
            <a:r>
              <a:rPr lang="ru-RU" b="1" i="1" dirty="0"/>
              <a:t> </a:t>
            </a:r>
            <a:r>
              <a:rPr lang="ru-RU" b="1" i="1" dirty="0" err="1"/>
              <a:t>өчен</a:t>
            </a:r>
            <a:r>
              <a:rPr lang="ru-RU" b="1" i="1" dirty="0"/>
              <a:t> </a:t>
            </a:r>
            <a:r>
              <a:rPr lang="ru-RU" b="1" i="1" dirty="0" err="1"/>
              <a:t>олы</a:t>
            </a:r>
            <a:r>
              <a:rPr lang="ru-RU" b="1" i="1" dirty="0"/>
              <a:t> </a:t>
            </a:r>
            <a:r>
              <a:rPr lang="ru-RU" b="1" i="1" dirty="0" err="1"/>
              <a:t>юлга</a:t>
            </a:r>
            <a:r>
              <a:rPr lang="ru-RU" b="1" i="1" dirty="0"/>
              <a:t> </a:t>
            </a:r>
            <a:r>
              <a:rPr lang="ru-RU" b="1" i="1" dirty="0" err="1"/>
              <a:t>чыктык</a:t>
            </a:r>
            <a:r>
              <a:rPr lang="ru-RU" b="1" i="1" dirty="0"/>
              <a:t>,</a:t>
            </a:r>
            <a:endParaRPr lang="ru-RU" dirty="0"/>
          </a:p>
          <a:p>
            <a:r>
              <a:rPr lang="ru-RU" b="1" i="1" dirty="0" err="1"/>
              <a:t>Илләр</a:t>
            </a:r>
            <a:r>
              <a:rPr lang="ru-RU" b="1" i="1" dirty="0"/>
              <a:t> </a:t>
            </a:r>
            <a:r>
              <a:rPr lang="ru-RU" b="1" i="1" dirty="0" err="1"/>
              <a:t>яулау</a:t>
            </a:r>
            <a:r>
              <a:rPr lang="ru-RU" b="1" i="1" dirty="0"/>
              <a:t> </a:t>
            </a:r>
            <a:r>
              <a:rPr lang="ru-RU" b="1" i="1" dirty="0" err="1"/>
              <a:t>түгел</a:t>
            </a:r>
            <a:r>
              <a:rPr lang="ru-RU" b="1" i="1" dirty="0"/>
              <a:t> </a:t>
            </a:r>
            <a:r>
              <a:rPr lang="ru-RU" b="1" i="1" dirty="0" err="1"/>
              <a:t>уебыз</a:t>
            </a:r>
            <a:r>
              <a:rPr lang="ru-RU" b="1" i="1" dirty="0"/>
              <a:t>.</a:t>
            </a:r>
            <a:endParaRPr lang="ru-RU" dirty="0"/>
          </a:p>
          <a:p>
            <a:r>
              <a:rPr lang="ru-RU" b="1" i="1" dirty="0"/>
              <a:t>Алга </a:t>
            </a:r>
            <a:r>
              <a:rPr lang="ru-RU" b="1" i="1" dirty="0" err="1"/>
              <a:t>куйган</a:t>
            </a:r>
            <a:r>
              <a:rPr lang="ru-RU" b="1" i="1" dirty="0"/>
              <a:t> </a:t>
            </a:r>
            <a:r>
              <a:rPr lang="ru-RU" b="1" i="1" dirty="0" err="1"/>
              <a:t>изге</a:t>
            </a:r>
            <a:r>
              <a:rPr lang="ru-RU" b="1" i="1" dirty="0"/>
              <a:t> </a:t>
            </a:r>
            <a:r>
              <a:rPr lang="ru-RU" b="1" i="1" dirty="0" err="1"/>
              <a:t>максатларга</a:t>
            </a:r>
            <a:endParaRPr lang="ru-RU" dirty="0"/>
          </a:p>
          <a:p>
            <a:r>
              <a:rPr lang="ru-RU" b="1" i="1" dirty="0" err="1"/>
              <a:t>Тугры</a:t>
            </a:r>
            <a:r>
              <a:rPr lang="ru-RU" b="1" i="1" dirty="0"/>
              <a:t> </a:t>
            </a:r>
            <a:r>
              <a:rPr lang="ru-RU" b="1" i="1" dirty="0" err="1"/>
              <a:t>булыр</a:t>
            </a:r>
            <a:r>
              <a:rPr lang="ru-RU" b="1" i="1" dirty="0"/>
              <a:t> </a:t>
            </a:r>
            <a:r>
              <a:rPr lang="ru-RU" b="1" i="1" dirty="0" err="1"/>
              <a:t>безнең</a:t>
            </a:r>
            <a:r>
              <a:rPr lang="ru-RU" b="1" i="1" dirty="0"/>
              <a:t> </a:t>
            </a:r>
            <a:r>
              <a:rPr lang="ru-RU" b="1" i="1" dirty="0" err="1"/>
              <a:t>юлыбыз</a:t>
            </a:r>
            <a:r>
              <a:rPr lang="ru-RU" b="1" i="1" dirty="0"/>
              <a:t>.</a:t>
            </a:r>
            <a:endParaRPr lang="ru-RU" dirty="0"/>
          </a:p>
          <a:p>
            <a:r>
              <a:rPr lang="tt-RU" b="1" i="1" dirty="0"/>
              <a:t>Кушымта.</a:t>
            </a:r>
            <a:endParaRPr lang="ru-RU" dirty="0"/>
          </a:p>
          <a:p>
            <a:r>
              <a:rPr lang="tt-RU" b="1" i="1" dirty="0"/>
              <a:t>3.</a:t>
            </a:r>
            <a:r>
              <a:rPr lang="ru-RU" b="1" i="1" dirty="0"/>
              <a:t>Без </a:t>
            </a:r>
            <a:r>
              <a:rPr lang="ru-RU" b="1" i="1" dirty="0" err="1"/>
              <a:t>тынычлык</a:t>
            </a:r>
            <a:r>
              <a:rPr lang="ru-RU" b="1" i="1" dirty="0"/>
              <a:t> иле </a:t>
            </a:r>
            <a:r>
              <a:rPr lang="ru-RU" b="1" i="1" dirty="0" err="1"/>
              <a:t>балалары</a:t>
            </a:r>
            <a:endParaRPr lang="ru-RU" dirty="0"/>
          </a:p>
          <a:p>
            <a:r>
              <a:rPr lang="ru-RU" b="1" i="1" dirty="0" err="1"/>
              <a:t>Туган</a:t>
            </a:r>
            <a:r>
              <a:rPr lang="ru-RU" b="1" i="1" dirty="0"/>
              <a:t> </a:t>
            </a:r>
            <a:r>
              <a:rPr lang="ru-RU" b="1" i="1" dirty="0" err="1"/>
              <a:t>телдә</a:t>
            </a:r>
            <a:r>
              <a:rPr lang="ru-RU" b="1" i="1" dirty="0"/>
              <a:t> </a:t>
            </a:r>
            <a:r>
              <a:rPr lang="ru-RU" b="1" i="1" dirty="0" err="1"/>
              <a:t>укып</a:t>
            </a:r>
            <a:r>
              <a:rPr lang="ru-RU" b="1" i="1" dirty="0"/>
              <a:t> </a:t>
            </a:r>
            <a:r>
              <a:rPr lang="ru-RU" b="1" i="1" dirty="0" err="1"/>
              <a:t>үсәбез</a:t>
            </a:r>
            <a:r>
              <a:rPr lang="ru-RU" b="1" i="1" dirty="0"/>
              <a:t>.</a:t>
            </a:r>
            <a:endParaRPr lang="ru-RU" dirty="0"/>
          </a:p>
          <a:p>
            <a:r>
              <a:rPr lang="ru-RU" b="1" i="1" dirty="0" err="1"/>
              <a:t>Безнең</a:t>
            </a:r>
            <a:r>
              <a:rPr lang="ru-RU" b="1" i="1" dirty="0"/>
              <a:t> </a:t>
            </a:r>
            <a:r>
              <a:rPr lang="ru-RU" b="1" i="1" dirty="0" err="1"/>
              <a:t>дуслык</a:t>
            </a:r>
            <a:r>
              <a:rPr lang="ru-RU" b="1" i="1" dirty="0"/>
              <a:t>, </a:t>
            </a:r>
            <a:r>
              <a:rPr lang="ru-RU" b="1" i="1" dirty="0" err="1"/>
              <a:t>югалтмаслык</a:t>
            </a:r>
            <a:r>
              <a:rPr lang="ru-RU" b="1" i="1" dirty="0"/>
              <a:t> </a:t>
            </a:r>
            <a:r>
              <a:rPr lang="ru-RU" b="1" i="1" dirty="0" err="1"/>
              <a:t>дуслык</a:t>
            </a:r>
            <a:endParaRPr lang="ru-RU" dirty="0"/>
          </a:p>
          <a:p>
            <a:r>
              <a:rPr lang="ru-RU" b="1" i="1" dirty="0" err="1"/>
              <a:t>Гасырларны</a:t>
            </a:r>
            <a:r>
              <a:rPr lang="ru-RU" b="1" i="1" dirty="0"/>
              <a:t> </a:t>
            </a:r>
            <a:r>
              <a:rPr lang="ru-RU" b="1" i="1" dirty="0" err="1"/>
              <a:t>бергә</a:t>
            </a:r>
            <a:r>
              <a:rPr lang="ru-RU" b="1" i="1" dirty="0"/>
              <a:t> </a:t>
            </a:r>
            <a:r>
              <a:rPr lang="ru-RU" b="1" i="1" dirty="0" err="1"/>
              <a:t>кичәрбез</a:t>
            </a:r>
            <a:r>
              <a:rPr lang="ru-RU" b="1" i="1" dirty="0"/>
              <a:t>.</a:t>
            </a:r>
            <a:endParaRPr lang="ru-RU" dirty="0"/>
          </a:p>
          <a:p>
            <a:r>
              <a:rPr lang="tt-RU" b="1" i="1" dirty="0"/>
              <a:t>Кушымта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92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401" y="0"/>
            <a:ext cx="9838023" cy="6974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692696"/>
            <a:ext cx="5400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Эшчәнлек юнәлешләре :</a:t>
            </a:r>
          </a:p>
          <a:p>
            <a:pPr algn="ctr"/>
            <a:r>
              <a:rPr lang="tt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1385192"/>
            <a:ext cx="50405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Варисларда кунакта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Белем юнәлеше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Шәфкат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лелек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Гүзәллек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Хезмәт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-Патриотик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Хокук</a:t>
            </a:r>
            <a:b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Спорт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944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260648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Белем юнәлеше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980728"/>
            <a:ext cx="66064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- авыр үзләштерүче укчыларга шефлар беркетү;</a:t>
            </a:r>
          </a:p>
          <a:p>
            <a:pPr algn="just">
              <a:spcBef>
                <a:spcPct val="50000"/>
              </a:spcBef>
            </a:pP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- линейкада  мәктәп күләмендәге өлгерешкә информа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</a:rPr>
              <a:t>ц</a:t>
            </a: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ия ясау;</a:t>
            </a:r>
          </a:p>
          <a:p>
            <a:pPr algn="just">
              <a:spcBef>
                <a:spcPct val="50000"/>
              </a:spcBef>
            </a:pPr>
            <a:r>
              <a:rPr lang="tt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- мәктәп </a:t>
            </a: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күләмендә “Иң яхшы дәфтәр”,”Иң яхшы көндәлек” ,  “Ел укучысы” конкурслары үткәрү</a:t>
            </a:r>
            <a:r>
              <a:rPr lang="tt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r>
              <a:rPr lang="en-US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tt-RU" alt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“Чиста </a:t>
            </a: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портфель”, укучыларның дәрескә әзерлекләрен  тикшерү  рейдлары үткәрү;</a:t>
            </a:r>
          </a:p>
          <a:p>
            <a:pPr algn="just">
              <a:spcBef>
                <a:spcPct val="50000"/>
              </a:spcBef>
            </a:pP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- фәнни-тикшеренү, проект, тәҗрибә- эксперименталь эшләрдә катнашу;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tt-RU" altLang="ru-RU" sz="2400" b="1" dirty="0">
                <a:solidFill>
                  <a:srgbClr val="002060"/>
                </a:solidFill>
                <a:latin typeface="Times New Roman" pitchFamily="18" charset="0"/>
              </a:rPr>
              <a:t>фән атналыкларында, олимпиадаларда катнашу.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endParaRPr lang="tt-RU" altLang="ru-RU" sz="2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41167"/>
            <a:ext cx="2070688" cy="191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742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" y="-9128"/>
            <a:ext cx="9133950" cy="685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620688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Хезмәт</a:t>
            </a:r>
            <a:r>
              <a:rPr lang="tt-RU" sz="3200" b="1" dirty="0">
                <a:solidFill>
                  <a:srgbClr val="7030A0"/>
                </a:solidFill>
              </a:rPr>
              <a:t>, шәфкатьлелек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205463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tt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Яшүсмерләргә  </a:t>
            </a:r>
            <a:r>
              <a:rPr lang="tt-RU" sz="24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тимурчылык,волонтерлык эшендә катнашу, </a:t>
            </a:r>
            <a:r>
              <a:rPr lang="tt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тыл </a:t>
            </a:r>
            <a:r>
              <a:rPr lang="tt-RU" sz="24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ветераннарына ярдәм </a:t>
            </a:r>
            <a:r>
              <a:rPr lang="tt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итү;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589005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altLang="ru-RU" sz="2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класслардагы җиһазларның төзеклеген тикшерү,</a:t>
            </a:r>
            <a:r>
              <a:rPr lang="tt-RU" altLang="ru-RU" sz="2400" b="1" dirty="0">
                <a:solidFill>
                  <a:srgbClr val="00B05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t-RU" altLang="ru-RU" sz="2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ремонтлау,мәктәп бакчасында көзге, язгы эшләрне оештыру;</a:t>
            </a:r>
            <a:endParaRPr lang="ru-RU" altLang="ru-RU" sz="2400" b="1" dirty="0">
              <a:solidFill>
                <a:srgbClr val="00B05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005064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өлкәннәргә, кечеләргә һәм ярдәмгә мохтаҗ булган барлык кешеләргә булышу, гаиләгә, дусларга, җәмгыятькә файда китерердәй эшләр башкаруда беренчеләрдән булып </a:t>
            </a:r>
            <a:r>
              <a:rPr lang="tt-RU" alt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йөрү.</a:t>
            </a:r>
            <a:endParaRPr lang="tt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9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358" y="-27384"/>
            <a:ext cx="97047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836712"/>
            <a:ext cx="6264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 һәм сәламәтлек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628800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- Спорт ярышларында катнашу. Өстәл 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теннисы,волейбол 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буенча оештырылган секцияләр эше.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996952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Тәнәфесләрдә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өйрәтү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дәрестән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спорт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бәйрәм</a:t>
            </a:r>
            <a:r>
              <a:rPr lang="en-US" sz="24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нәре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en-US" sz="24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ңелле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эстафеталар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оештыру</a:t>
            </a:r>
            <a:r>
              <a:rPr lang="en-US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спорт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лар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таныш</a:t>
            </a:r>
            <a:r>
              <a:rPr lang="tt-RU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у.</a:t>
            </a:r>
            <a:endParaRPr lang="ru-RU" sz="2400" b="1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02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358</Words>
  <Application>Microsoft Office PowerPoint</Application>
  <PresentationFormat>Экран (4:3)</PresentationFormat>
  <Paragraphs>55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Хокук юнәлеше.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1111111</dc:creator>
  <cp:lastModifiedBy>1111111</cp:lastModifiedBy>
  <cp:revision>26</cp:revision>
  <dcterms:created xsi:type="dcterms:W3CDTF">2016-10-02T15:43:36Z</dcterms:created>
  <dcterms:modified xsi:type="dcterms:W3CDTF">2016-10-25T09:21:59Z</dcterms:modified>
</cp:coreProperties>
</file>